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60" r:id="rId2"/>
    <p:sldId id="526" r:id="rId3"/>
    <p:sldId id="536" r:id="rId4"/>
    <p:sldId id="539" r:id="rId5"/>
    <p:sldId id="540" r:id="rId6"/>
    <p:sldId id="537" r:id="rId7"/>
    <p:sldId id="533" r:id="rId8"/>
    <p:sldId id="550" r:id="rId9"/>
    <p:sldId id="534" r:id="rId10"/>
    <p:sldId id="549" r:id="rId11"/>
    <p:sldId id="538" r:id="rId12"/>
    <p:sldId id="532" r:id="rId13"/>
    <p:sldId id="548" r:id="rId14"/>
    <p:sldId id="551" r:id="rId15"/>
    <p:sldId id="530" r:id="rId16"/>
    <p:sldId id="547" r:id="rId17"/>
    <p:sldId id="541" r:id="rId18"/>
    <p:sldId id="535" r:id="rId19"/>
    <p:sldId id="542" r:id="rId20"/>
    <p:sldId id="552" r:id="rId21"/>
    <p:sldId id="527" r:id="rId22"/>
    <p:sldId id="546" r:id="rId23"/>
    <p:sldId id="528" r:id="rId24"/>
    <p:sldId id="529" r:id="rId25"/>
    <p:sldId id="543" r:id="rId26"/>
    <p:sldId id="544" r:id="rId27"/>
    <p:sldId id="545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7AC03-A1BB-47E5-A825-DC076E057FDB}" v="9" dt="2025-02-10T06:17:09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8" autoAdjust="0"/>
    <p:restoredTop sz="82125" autoAdjust="0"/>
  </p:normalViewPr>
  <p:slideViewPr>
    <p:cSldViewPr snapToGrid="0">
      <p:cViewPr>
        <p:scale>
          <a:sx n="50" d="100"/>
          <a:sy n="50" d="100"/>
        </p:scale>
        <p:origin x="1192" y="4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184139D5-6B37-4822-8D41-51B40C15C1A5}"/>
    <pc:docChg chg="custSel modSld">
      <pc:chgData name="Gerth Stølting Brodal" userId="04ef4784-6591-4f86-a140-f5c3b108582a" providerId="ADAL" clId="{184139D5-6B37-4822-8D41-51B40C15C1A5}" dt="2024-02-14T08:42:58.865" v="183" actId="20577"/>
      <pc:docMkLst>
        <pc:docMk/>
      </pc:docMkLst>
      <pc:sldChg chg="modNotesTx">
        <pc:chgData name="Gerth Stølting Brodal" userId="04ef4784-6591-4f86-a140-f5c3b108582a" providerId="ADAL" clId="{184139D5-6B37-4822-8D41-51B40C15C1A5}" dt="2024-02-14T08:42:58.865" v="183" actId="20577"/>
        <pc:sldMkLst>
          <pc:docMk/>
          <pc:sldMk cId="3081601715" sldId="528"/>
        </pc:sldMkLst>
      </pc:sldChg>
      <pc:sldChg chg="modSp mod">
        <pc:chgData name="Gerth Stølting Brodal" userId="04ef4784-6591-4f86-a140-f5c3b108582a" providerId="ADAL" clId="{184139D5-6B37-4822-8D41-51B40C15C1A5}" dt="2024-02-13T21:00:52.194" v="0" actId="20577"/>
        <pc:sldMkLst>
          <pc:docMk/>
          <pc:sldMk cId="2260976275" sldId="534"/>
        </pc:sldMkLst>
      </pc:sldChg>
      <pc:sldChg chg="modNotesTx">
        <pc:chgData name="Gerth Stølting Brodal" userId="04ef4784-6591-4f86-a140-f5c3b108582a" providerId="ADAL" clId="{184139D5-6B37-4822-8D41-51B40C15C1A5}" dt="2024-02-14T08:31:59.621" v="46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184139D5-6B37-4822-8D41-51B40C15C1A5}" dt="2024-02-14T08:36:15.912" v="110" actId="20577"/>
        <pc:sldMkLst>
          <pc:docMk/>
          <pc:sldMk cId="3883060414" sldId="541"/>
        </pc:sldMkLst>
      </pc:sldChg>
      <pc:sldChg chg="modSp mod">
        <pc:chgData name="Gerth Stølting Brodal" userId="04ef4784-6591-4f86-a140-f5c3b108582a" providerId="ADAL" clId="{184139D5-6B37-4822-8D41-51B40C15C1A5}" dt="2024-02-13T21:20:51.230" v="7" actId="20577"/>
        <pc:sldMkLst>
          <pc:docMk/>
          <pc:sldMk cId="626352033" sldId="542"/>
        </pc:sldMkLst>
      </pc:sldChg>
      <pc:sldChg chg="modSp mod">
        <pc:chgData name="Gerth Stølting Brodal" userId="04ef4784-6591-4f86-a140-f5c3b108582a" providerId="ADAL" clId="{184139D5-6B37-4822-8D41-51B40C15C1A5}" dt="2024-02-13T21:16:08" v="6" actId="20577"/>
        <pc:sldMkLst>
          <pc:docMk/>
          <pc:sldMk cId="2350648138" sldId="547"/>
        </pc:sldMkLst>
      </pc:sldChg>
      <pc:sldChg chg="modNotesTx">
        <pc:chgData name="Gerth Stølting Brodal" userId="04ef4784-6591-4f86-a140-f5c3b108582a" providerId="ADAL" clId="{184139D5-6B37-4822-8D41-51B40C15C1A5}" dt="2024-02-14T08:34:22.653" v="109" actId="20577"/>
        <pc:sldMkLst>
          <pc:docMk/>
          <pc:sldMk cId="325506586" sldId="551"/>
        </pc:sldMkLst>
      </pc:sldChg>
    </pc:docChg>
  </pc:docChgLst>
  <pc:docChgLst>
    <pc:chgData name="Gerth Stølting Brodal" userId="04ef4784-6591-4f86-a140-f5c3b108582a" providerId="ADAL" clId="{7E67B188-0F84-4468-98EA-A74798360546}"/>
    <pc:docChg chg="undo custSel addSld modSld sldOrd">
      <pc:chgData name="Gerth Stølting Brodal" userId="04ef4784-6591-4f86-a140-f5c3b108582a" providerId="ADAL" clId="{7E67B188-0F84-4468-98EA-A74798360546}" dt="2023-10-14T14:05:41.770" v="1143" actId="20577"/>
      <pc:docMkLst>
        <pc:docMk/>
      </pc:docMkLst>
      <pc:sldChg chg="addSp delSp modSp new mod ord modAnim modNotesTx">
        <pc:chgData name="Gerth Stølting Brodal" userId="04ef4784-6591-4f86-a140-f5c3b108582a" providerId="ADAL" clId="{7E67B188-0F84-4468-98EA-A74798360546}" dt="2023-10-14T14:05:41.770" v="1143" actId="20577"/>
        <pc:sldMkLst>
          <pc:docMk/>
          <pc:sldMk cId="1158834190" sldId="552"/>
        </pc:sldMkLst>
      </pc:sldChg>
    </pc:docChg>
  </pc:docChgLst>
  <pc:docChgLst>
    <pc:chgData name="Gerth Stølting Brodal" userId="04ef4784-6591-4f86-a140-f5c3b108582a" providerId="ADAL" clId="{C4E883AA-8B31-4E94-BB5D-65C8578D3134}"/>
    <pc:docChg chg="undo redo custSel addSld modSld">
      <pc:chgData name="Gerth Stølting Brodal" userId="04ef4784-6591-4f86-a140-f5c3b108582a" providerId="ADAL" clId="{C4E883AA-8B31-4E94-BB5D-65C8578D3134}" dt="2023-02-15T10:50:46.865" v="1623" actId="20577"/>
      <pc:docMkLst>
        <pc:docMk/>
      </pc:docMkLst>
      <pc:sldChg chg="modSp">
        <pc:chgData name="Gerth Stølting Brodal" userId="04ef4784-6591-4f86-a140-f5c3b108582a" providerId="ADAL" clId="{C4E883AA-8B31-4E94-BB5D-65C8578D3134}" dt="2023-02-11T20:57:56.521" v="527" actId="114"/>
        <pc:sldMkLst>
          <pc:docMk/>
          <pc:sldMk cId="2464975323" sldId="494"/>
        </pc:sldMkLst>
      </pc:sldChg>
      <pc:sldChg chg="modSp mod modNotesTx">
        <pc:chgData name="Gerth Stølting Brodal" userId="04ef4784-6591-4f86-a140-f5c3b108582a" providerId="ADAL" clId="{C4E883AA-8B31-4E94-BB5D-65C8578D3134}" dt="2023-02-15T10:50:46.865" v="1623" actId="20577"/>
        <pc:sldMkLst>
          <pc:docMk/>
          <pc:sldMk cId="3234541953" sldId="495"/>
        </pc:sldMkLst>
      </pc:sldChg>
      <pc:sldChg chg="modNotesTx">
        <pc:chgData name="Gerth Stølting Brodal" userId="04ef4784-6591-4f86-a140-f5c3b108582a" providerId="ADAL" clId="{C4E883AA-8B31-4E94-BB5D-65C8578D3134}" dt="2023-02-11T19:39:11.942" v="90" actId="20577"/>
        <pc:sldMkLst>
          <pc:docMk/>
          <pc:sldMk cId="3009681383" sldId="526"/>
        </pc:sldMkLst>
      </pc:sldChg>
      <pc:sldChg chg="modSp mod modNotesTx">
        <pc:chgData name="Gerth Stølting Brodal" userId="04ef4784-6591-4f86-a140-f5c3b108582a" providerId="ADAL" clId="{C4E883AA-8B31-4E94-BB5D-65C8578D3134}" dt="2023-02-12T13:31:50.477" v="1188" actId="2711"/>
        <pc:sldMkLst>
          <pc:docMk/>
          <pc:sldMk cId="3081601715" sldId="528"/>
        </pc:sldMkLst>
      </pc:sldChg>
      <pc:sldChg chg="modSp mod modNotesTx">
        <pc:chgData name="Gerth Stølting Brodal" userId="04ef4784-6591-4f86-a140-f5c3b108582a" providerId="ADAL" clId="{C4E883AA-8B31-4E94-BB5D-65C8578D3134}" dt="2023-02-12T13:19:56.164" v="1173" actId="20577"/>
        <pc:sldMkLst>
          <pc:docMk/>
          <pc:sldMk cId="2272007600" sldId="530"/>
        </pc:sldMkLst>
      </pc:sldChg>
      <pc:sldChg chg="modNotesTx">
        <pc:chgData name="Gerth Stølting Brodal" userId="04ef4784-6591-4f86-a140-f5c3b108582a" providerId="ADAL" clId="{C4E883AA-8B31-4E94-BB5D-65C8578D3134}" dt="2023-02-12T12:08:35.835" v="726" actId="20577"/>
        <pc:sldMkLst>
          <pc:docMk/>
          <pc:sldMk cId="3994430721" sldId="533"/>
        </pc:sldMkLst>
      </pc:sldChg>
      <pc:sldChg chg="modSp mod modNotesTx">
        <pc:chgData name="Gerth Stølting Brodal" userId="04ef4784-6591-4f86-a140-f5c3b108582a" providerId="ADAL" clId="{C4E883AA-8B31-4E94-BB5D-65C8578D3134}" dt="2023-02-12T12:29:15.485" v="845" actId="20577"/>
        <pc:sldMkLst>
          <pc:docMk/>
          <pc:sldMk cId="2260976275" sldId="534"/>
        </pc:sldMkLst>
      </pc:sldChg>
      <pc:sldChg chg="modNotesTx">
        <pc:chgData name="Gerth Stølting Brodal" userId="04ef4784-6591-4f86-a140-f5c3b108582a" providerId="ADAL" clId="{C4E883AA-8B31-4E94-BB5D-65C8578D3134}" dt="2023-02-12T11:50:45.960" v="628" actId="20577"/>
        <pc:sldMkLst>
          <pc:docMk/>
          <pc:sldMk cId="1868337593" sldId="536"/>
        </pc:sldMkLst>
      </pc:sldChg>
      <pc:sldChg chg="addSp modSp mod modNotesTx">
        <pc:chgData name="Gerth Stølting Brodal" userId="04ef4784-6591-4f86-a140-f5c3b108582a" providerId="ADAL" clId="{C4E883AA-8B31-4E94-BB5D-65C8578D3134}" dt="2023-02-12T12:08:52.347" v="727"/>
        <pc:sldMkLst>
          <pc:docMk/>
          <pc:sldMk cId="76843751" sldId="537"/>
        </pc:sldMkLst>
      </pc:sldChg>
      <pc:sldChg chg="modSp mod">
        <pc:chgData name="Gerth Stølting Brodal" userId="04ef4784-6591-4f86-a140-f5c3b108582a" providerId="ADAL" clId="{C4E883AA-8B31-4E94-BB5D-65C8578D3134}" dt="2023-02-12T12:27:00.596" v="838" actId="14100"/>
        <pc:sldMkLst>
          <pc:docMk/>
          <pc:sldMk cId="2748474114" sldId="538"/>
        </pc:sldMkLst>
      </pc:sldChg>
      <pc:sldChg chg="modNotesTx">
        <pc:chgData name="Gerth Stølting Brodal" userId="04ef4784-6591-4f86-a140-f5c3b108582a" providerId="ADAL" clId="{C4E883AA-8B31-4E94-BB5D-65C8578D3134}" dt="2023-02-11T21:29:51.228" v="619" actId="20577"/>
        <pc:sldMkLst>
          <pc:docMk/>
          <pc:sldMk cId="556965130" sldId="540"/>
        </pc:sldMkLst>
      </pc:sldChg>
      <pc:sldChg chg="modNotesTx">
        <pc:chgData name="Gerth Stølting Brodal" userId="04ef4784-6591-4f86-a140-f5c3b108582a" providerId="ADAL" clId="{C4E883AA-8B31-4E94-BB5D-65C8578D3134}" dt="2023-02-15T09:50:40.205" v="1560" actId="6549"/>
        <pc:sldMkLst>
          <pc:docMk/>
          <pc:sldMk cId="3883060414" sldId="541"/>
        </pc:sldMkLst>
      </pc:sldChg>
      <pc:sldChg chg="modSp mod modNotesTx">
        <pc:chgData name="Gerth Stølting Brodal" userId="04ef4784-6591-4f86-a140-f5c3b108582a" providerId="ADAL" clId="{C4E883AA-8B31-4E94-BB5D-65C8578D3134}" dt="2023-02-12T13:37:47.986" v="1269"/>
        <pc:sldMkLst>
          <pc:docMk/>
          <pc:sldMk cId="3544109397" sldId="544"/>
        </pc:sldMkLst>
      </pc:sldChg>
      <pc:sldChg chg="modNotesTx">
        <pc:chgData name="Gerth Stølting Brodal" userId="04ef4784-6591-4f86-a140-f5c3b108582a" providerId="ADAL" clId="{C4E883AA-8B31-4E94-BB5D-65C8578D3134}" dt="2023-02-15T10:02:22.874" v="1571"/>
        <pc:sldMkLst>
          <pc:docMk/>
          <pc:sldMk cId="2983346848" sldId="546"/>
        </pc:sldMkLst>
      </pc:sldChg>
      <pc:sldChg chg="modSp mod modNotesTx">
        <pc:chgData name="Gerth Stølting Brodal" userId="04ef4784-6591-4f86-a140-f5c3b108582a" providerId="ADAL" clId="{C4E883AA-8B31-4E94-BB5D-65C8578D3134}" dt="2023-02-15T09:43:01.316" v="1408" actId="1037"/>
        <pc:sldMkLst>
          <pc:docMk/>
          <pc:sldMk cId="1615060130" sldId="548"/>
        </pc:sldMkLst>
      </pc:sldChg>
      <pc:sldChg chg="addSp delSp modSp add mod">
        <pc:chgData name="Gerth Stølting Brodal" userId="04ef4784-6591-4f86-a140-f5c3b108582a" providerId="ADAL" clId="{C4E883AA-8B31-4E94-BB5D-65C8578D3134}" dt="2023-02-12T12:38:23.399" v="900" actId="2711"/>
        <pc:sldMkLst>
          <pc:docMk/>
          <pc:sldMk cId="1013106258" sldId="549"/>
        </pc:sldMkLst>
      </pc:sldChg>
      <pc:sldChg chg="addSp delSp modSp add mod modNotesTx">
        <pc:chgData name="Gerth Stølting Brodal" userId="04ef4784-6591-4f86-a140-f5c3b108582a" providerId="ADAL" clId="{C4E883AA-8B31-4E94-BB5D-65C8578D3134}" dt="2023-02-12T13:05:34.931" v="1105" actId="20577"/>
        <pc:sldMkLst>
          <pc:docMk/>
          <pc:sldMk cId="3159633754" sldId="550"/>
        </pc:sldMkLst>
      </pc:sldChg>
      <pc:sldChg chg="addSp delSp modSp add mod delAnim modAnim modNotesTx">
        <pc:chgData name="Gerth Stølting Brodal" userId="04ef4784-6591-4f86-a140-f5c3b108582a" providerId="ADAL" clId="{C4E883AA-8B31-4E94-BB5D-65C8578D3134}" dt="2023-02-15T09:44:39.177" v="1522" actId="20577"/>
        <pc:sldMkLst>
          <pc:docMk/>
          <pc:sldMk cId="325506586" sldId="551"/>
        </pc:sldMkLst>
      </pc:sldChg>
    </pc:docChg>
  </pc:docChgLst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</pc:sldChg>
    </pc:docChg>
  </pc:docChgLst>
  <pc:docChgLst>
    <pc:chgData name="Gerth Stølting Brodal" userId="04ef4784-6591-4f86-a140-f5c3b108582a" providerId="ADAL" clId="{68E7AC03-A1BB-47E5-A825-DC076E057FDB}"/>
    <pc:docChg chg="undo custSel modSld">
      <pc:chgData name="Gerth Stølting Brodal" userId="04ef4784-6591-4f86-a140-f5c3b108582a" providerId="ADAL" clId="{68E7AC03-A1BB-47E5-A825-DC076E057FDB}" dt="2025-02-10T06:17:09.473" v="171"/>
      <pc:docMkLst>
        <pc:docMk/>
      </pc:docMkLst>
      <pc:sldChg chg="modSp mod">
        <pc:chgData name="Gerth Stølting Brodal" userId="04ef4784-6591-4f86-a140-f5c3b108582a" providerId="ADAL" clId="{68E7AC03-A1BB-47E5-A825-DC076E057FDB}" dt="2025-02-10T06:13:17.934" v="155" actId="14100"/>
        <pc:sldMkLst>
          <pc:docMk/>
          <pc:sldMk cId="2464975323" sldId="494"/>
        </pc:sldMkLst>
        <pc:grpChg chg="mod">
          <ac:chgData name="Gerth Stølting Brodal" userId="04ef4784-6591-4f86-a140-f5c3b108582a" providerId="ADAL" clId="{68E7AC03-A1BB-47E5-A825-DC076E057FDB}" dt="2025-02-10T06:13:17.510" v="154" actId="1076"/>
          <ac:grpSpMkLst>
            <pc:docMk/>
            <pc:sldMk cId="2464975323" sldId="494"/>
            <ac:grpSpMk id="37" creationId="{00000000-0000-0000-0000-000000000000}"/>
          </ac:grpSpMkLst>
        </pc:grpChg>
        <pc:cxnChg chg="mod">
          <ac:chgData name="Gerth Stølting Brodal" userId="04ef4784-6591-4f86-a140-f5c3b108582a" providerId="ADAL" clId="{68E7AC03-A1BB-47E5-A825-DC076E057FDB}" dt="2025-02-10T06:13:17.934" v="155" actId="14100"/>
          <ac:cxnSpMkLst>
            <pc:docMk/>
            <pc:sldMk cId="2464975323" sldId="494"/>
            <ac:cxnSpMk id="10" creationId="{00000000-0000-0000-0000-000000000000}"/>
          </ac:cxnSpMkLst>
        </pc:cxnChg>
      </pc:sldChg>
      <pc:sldChg chg="modSp mod">
        <pc:chgData name="Gerth Stølting Brodal" userId="04ef4784-6591-4f86-a140-f5c3b108582a" providerId="ADAL" clId="{68E7AC03-A1BB-47E5-A825-DC076E057FDB}" dt="2025-02-10T06:17:09.473" v="171"/>
        <pc:sldMkLst>
          <pc:docMk/>
          <pc:sldMk cId="3234541953" sldId="495"/>
        </pc:sldMkLst>
        <pc:graphicFrameChg chg="mod modGraphic">
          <ac:chgData name="Gerth Stølting Brodal" userId="04ef4784-6591-4f86-a140-f5c3b108582a" providerId="ADAL" clId="{68E7AC03-A1BB-47E5-A825-DC076E057FDB}" dt="2025-02-10T06:17:09.473" v="171"/>
          <ac:graphicFrameMkLst>
            <pc:docMk/>
            <pc:sldMk cId="3234541953" sldId="495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68E7AC03-A1BB-47E5-A825-DC076E057FDB}" dt="2025-02-10T06:07:37.715" v="120" actId="20577"/>
        <pc:sldMkLst>
          <pc:docMk/>
          <pc:sldMk cId="1582513785" sldId="529"/>
        </pc:sldMkLst>
      </pc:sldChg>
      <pc:sldChg chg="modSp mod">
        <pc:chgData name="Gerth Stølting Brodal" userId="04ef4784-6591-4f86-a140-f5c3b108582a" providerId="ADAL" clId="{68E7AC03-A1BB-47E5-A825-DC076E057FDB}" dt="2025-02-10T05:44:47.514" v="16" actId="1036"/>
        <pc:sldMkLst>
          <pc:docMk/>
          <pc:sldMk cId="2216777947" sldId="535"/>
        </pc:sldMkLst>
        <pc:spChg chg="mod">
          <ac:chgData name="Gerth Stølting Brodal" userId="04ef4784-6591-4f86-a140-f5c3b108582a" providerId="ADAL" clId="{68E7AC03-A1BB-47E5-A825-DC076E057FDB}" dt="2025-02-10T05:44:47.514" v="16" actId="1036"/>
          <ac:spMkLst>
            <pc:docMk/>
            <pc:sldMk cId="2216777947" sldId="535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68E7AC03-A1BB-47E5-A825-DC076E057FDB}" dt="2025-02-10T05:30:03.711" v="12" actId="207"/>
        <pc:sldMkLst>
          <pc:docMk/>
          <pc:sldMk cId="2748474114" sldId="538"/>
        </pc:sldMkLst>
        <pc:spChg chg="mod">
          <ac:chgData name="Gerth Stølting Brodal" userId="04ef4784-6591-4f86-a140-f5c3b108582a" providerId="ADAL" clId="{68E7AC03-A1BB-47E5-A825-DC076E057FDB}" dt="2025-02-10T05:30:03.711" v="12" actId="207"/>
          <ac:spMkLst>
            <pc:docMk/>
            <pc:sldMk cId="2748474114" sldId="538"/>
            <ac:spMk id="3" creationId="{00000000-0000-0000-0000-000000000000}"/>
          </ac:spMkLst>
        </pc:spChg>
      </pc:sldChg>
      <pc:sldChg chg="modNotesTx">
        <pc:chgData name="Gerth Stølting Brodal" userId="04ef4784-6591-4f86-a140-f5c3b108582a" providerId="ADAL" clId="{68E7AC03-A1BB-47E5-A825-DC076E057FDB}" dt="2025-02-10T06:11:33.675" v="151" actId="20577"/>
        <pc:sldMkLst>
          <pc:docMk/>
          <pc:sldMk cId="1207753508" sldId="545"/>
        </pc:sldMkLst>
      </pc:sldChg>
      <pc:sldChg chg="modNotesTx">
        <pc:chgData name="Gerth Stølting Brodal" userId="04ef4784-6591-4f86-a140-f5c3b108582a" providerId="ADAL" clId="{68E7AC03-A1BB-47E5-A825-DC076E057FDB}" dt="2025-02-10T05:24:44.012" v="10" actId="20577"/>
        <pc:sldMkLst>
          <pc:docMk/>
          <pc:sldMk cId="1013106258" sldId="549"/>
        </pc:sldMkLst>
      </pc:sldChg>
      <pc:sldChg chg="modNotesTx">
        <pc:chgData name="Gerth Stølting Brodal" userId="04ef4784-6591-4f86-a140-f5c3b108582a" providerId="ADAL" clId="{68E7AC03-A1BB-47E5-A825-DC076E057FDB}" dt="2025-02-10T05:36:16.590" v="15" actId="20577"/>
        <pc:sldMkLst>
          <pc:docMk/>
          <pc:sldMk cId="325506586" sldId="551"/>
        </pc:sldMkLst>
      </pc:sldChg>
      <pc:sldChg chg="modNotesTx">
        <pc:chgData name="Gerth Stølting Brodal" userId="04ef4784-6591-4f86-a140-f5c3b108582a" providerId="ADAL" clId="{68E7AC03-A1BB-47E5-A825-DC076E057FDB}" dt="2025-02-10T05:52:20.888" v="80" actId="20577"/>
        <pc:sldMkLst>
          <pc:docMk/>
          <pc:sldMk cId="1158834190" sldId="5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fails: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row</a:t>
            </a:r>
            <a:r>
              <a:rPr lang="da-DK" dirty="0"/>
              <a:t> = (1,2,3,4,5)</a:t>
            </a:r>
          </a:p>
          <a:p>
            <a:r>
              <a:rPr lang="da-DK" dirty="0" err="1"/>
              <a:t>first</a:t>
            </a:r>
            <a:r>
              <a:rPr lang="da-DK" dirty="0"/>
              <a:t>, _, </a:t>
            </a:r>
            <a:r>
              <a:rPr lang="da-DK" dirty="0" err="1"/>
              <a:t>third</a:t>
            </a:r>
            <a:r>
              <a:rPr lang="da-DK" dirty="0"/>
              <a:t>, *_ = </a:t>
            </a:r>
            <a:r>
              <a:rPr lang="da-DK" dirty="0" err="1"/>
              <a:t>row</a:t>
            </a:r>
            <a:r>
              <a:rPr lang="da-DK" dirty="0"/>
              <a:t> </a:t>
            </a:r>
          </a:p>
          <a:p>
            <a:r>
              <a:rPr lang="da-DK" dirty="0"/>
              <a:t>     </a:t>
            </a:r>
            <a:r>
              <a:rPr lang="da-DK" dirty="0" err="1"/>
              <a:t>vs</a:t>
            </a:r>
            <a:endParaRPr lang="da-DK" dirty="0"/>
          </a:p>
          <a:p>
            <a:r>
              <a:rPr lang="en-US" dirty="0"/>
              <a:t>first = row[0]</a:t>
            </a:r>
          </a:p>
          <a:p>
            <a:r>
              <a:rPr lang="en-US" dirty="0"/>
              <a:t>third = row[2]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  <a:p>
            <a:r>
              <a:rPr lang="da-DK" dirty="0"/>
              <a:t>Note: For &lt;= 4 lists it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appear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“selected = None; points = None” to free memory</a:t>
            </a:r>
          </a:p>
          <a:p>
            <a:r>
              <a:rPr lang="en-US" dirty="0"/>
              <a:t>selected = all points</a:t>
            </a:r>
          </a:p>
          <a:p>
            <a:r>
              <a:rPr lang="en-US" dirty="0"/>
              <a:t>Python 3.11 space usage:</a:t>
            </a:r>
          </a:p>
          <a:p>
            <a:r>
              <a:rPr lang="en-US" dirty="0"/>
              <a:t>Tuple 40 + 8 * length =&gt; tuple length 2 has size 56 + size of elements</a:t>
            </a:r>
          </a:p>
          <a:p>
            <a:r>
              <a:rPr lang="en-US" dirty="0"/>
              <a:t>List 56 + 8 * length (including reserved space slots)</a:t>
            </a:r>
          </a:p>
          <a:p>
            <a:r>
              <a:rPr lang="en-US" dirty="0"/>
              <a:t>x and y point to the original values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returns an enumerate object, typically used </a:t>
            </a:r>
            <a:r>
              <a:rPr lang="en-US"/>
              <a:t>with for-loops</a:t>
            </a:r>
            <a:endParaRPr lang="en-US" dirty="0"/>
          </a:p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list(zip([1,2],[3,4,5]))  # drops 5</a:t>
            </a:r>
          </a:p>
          <a:p>
            <a:r>
              <a:rPr lang="en-US" dirty="0"/>
              <a:t>[(1, 3), (2, 4)]</a:t>
            </a:r>
          </a:p>
          <a:p>
            <a:r>
              <a:rPr lang="en-US" dirty="0"/>
              <a:t>list(zip([1,2],[3,4,5], strict=True))  # ‘strict’ </a:t>
            </a:r>
            <a:r>
              <a:rPr lang="en-US" dirty="0" err="1"/>
              <a:t>siden</a:t>
            </a:r>
            <a:r>
              <a:rPr lang="en-US" dirty="0"/>
              <a:t> 3.13</a:t>
            </a:r>
          </a:p>
          <a:p>
            <a:r>
              <a:rPr lang="en-US" dirty="0" err="1"/>
              <a:t>ValueError</a:t>
            </a:r>
            <a:r>
              <a:rPr lang="en-US" dirty="0"/>
              <a:t>: zip() argument 2 is longer than argument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7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da-DK" b="1" dirty="0" err="1"/>
              <a:t>Better</a:t>
            </a:r>
            <a:r>
              <a:rPr lang="da-DK" b="1" dirty="0"/>
              <a:t>:</a:t>
            </a:r>
            <a:r>
              <a:rPr lang="da-DK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3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</a:t>
            </a:r>
            <a:r>
              <a:rPr lang="en-US" i="1" dirty="0">
                <a:solidFill>
                  <a:srgbClr val="C00000"/>
                </a:solidFill>
              </a:rPr>
              <a:t>list</a:t>
            </a:r>
            <a:r>
              <a:rPr lang="en-US" dirty="0"/>
              <a:t>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7080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67247"/>
              </p:ext>
            </p:extLst>
          </p:nvPr>
        </p:nvGraphicFramePr>
        <p:xfrm>
          <a:off x="4164647" y="2525428"/>
          <a:ext cx="413575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* 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 * 2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Similarly,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118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 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EF06-5D9F-D670-C7C5-37C7E45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– space usage long lists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6CC-FA1F-1121-2CE3-B43EF4D9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7" y="5852160"/>
            <a:ext cx="11787053" cy="1005840"/>
          </a:xfrm>
        </p:spPr>
        <p:txBody>
          <a:bodyPr>
            <a:normAutofit/>
          </a:bodyPr>
          <a:lstStyle/>
          <a:p>
            <a:r>
              <a:rPr lang="en-US" sz="2400" dirty="0"/>
              <a:t>Memory usage according to “Task Manager” in Windows</a:t>
            </a:r>
          </a:p>
          <a:p>
            <a:r>
              <a:rPr lang="en-US" sz="2400" dirty="0"/>
              <a:t>Unpacking makes code more readable, but creating new tuples requires additional space…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19F-6261-DA21-6032-6C3B460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39" y="792518"/>
            <a:ext cx="487666" cy="40590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A543CD-FCE9-7BCC-554F-A2DFCB5CA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27036"/>
              </p:ext>
            </p:extLst>
          </p:nvPr>
        </p:nvGraphicFramePr>
        <p:xfrm>
          <a:off x="2023745" y="2069023"/>
          <a:ext cx="933005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0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list_comprehension_space_usage.py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  # dummy points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point[1]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point[0]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516C1-32E4-22CE-F50E-0D61EC76C44F}"/>
              </a:ext>
            </a:extLst>
          </p:cNvPr>
          <p:cNvGrpSpPr/>
          <p:nvPr/>
        </p:nvGrpSpPr>
        <p:grpSpPr>
          <a:xfrm>
            <a:off x="477076" y="2285848"/>
            <a:ext cx="1396961" cy="2733623"/>
            <a:chOff x="503429" y="1945905"/>
            <a:chExt cx="1396961" cy="27336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4A12326-CCB7-DACC-289C-1BA032A736C0}"/>
                </a:ext>
              </a:extLst>
            </p:cNvPr>
            <p:cNvSpPr/>
            <p:nvPr/>
          </p:nvSpPr>
          <p:spPr>
            <a:xfrm>
              <a:off x="506538" y="264765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1306.1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D638E57-6EFA-FD60-520D-6D884507C976}"/>
                </a:ext>
              </a:extLst>
            </p:cNvPr>
            <p:cNvSpPr/>
            <p:nvPr/>
          </p:nvSpPr>
          <p:spPr>
            <a:xfrm>
              <a:off x="506538" y="3375390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1995.5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18954FD-B560-B323-BBF3-3D7951821B2F}"/>
                </a:ext>
              </a:extLst>
            </p:cNvPr>
            <p:cNvSpPr/>
            <p:nvPr/>
          </p:nvSpPr>
          <p:spPr>
            <a:xfrm>
              <a:off x="506538" y="407649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1385.5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A86D211-E68E-66F5-EA11-FE34F87D83FC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4.2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8E4C23-645D-CF45-D9E1-74EEE5EDBCE5}"/>
              </a:ext>
            </a:extLst>
          </p:cNvPr>
          <p:cNvGrpSpPr/>
          <p:nvPr/>
        </p:nvGrpSpPr>
        <p:grpSpPr>
          <a:xfrm>
            <a:off x="1813585" y="4462532"/>
            <a:ext cx="2894297" cy="1228345"/>
            <a:chOff x="1813585" y="4166510"/>
            <a:chExt cx="2894297" cy="122834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A7BE3C-C1D9-3BAC-B694-7BD6ED270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963" y="4166510"/>
              <a:ext cx="487271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BF191-5886-9E0F-C9F1-9FCCB70CA0F2}"/>
                </a:ext>
              </a:extLst>
            </p:cNvPr>
            <p:cNvSpPr txBox="1"/>
            <p:nvPr/>
          </p:nvSpPr>
          <p:spPr>
            <a:xfrm>
              <a:off x="1813585" y="4748524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  <a:p>
              <a:pPr algn="ctr"/>
              <a:r>
                <a:rPr lang="en-US" dirty="0"/>
                <a:t>(8 bytes per point)</a:t>
              </a:r>
              <a:endParaRPr lang="da-DK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677E0-F04F-A16A-08E8-4003A7631DC1}"/>
              </a:ext>
            </a:extLst>
          </p:cNvPr>
          <p:cNvGrpSpPr/>
          <p:nvPr/>
        </p:nvGrpSpPr>
        <p:grpSpPr>
          <a:xfrm>
            <a:off x="7761539" y="4462532"/>
            <a:ext cx="3063100" cy="945400"/>
            <a:chOff x="7761539" y="4166510"/>
            <a:chExt cx="3063100" cy="945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339F53-66A1-B711-ABA4-590085EAC91A}"/>
                </a:ext>
              </a:extLst>
            </p:cNvPr>
            <p:cNvSpPr txBox="1"/>
            <p:nvPr/>
          </p:nvSpPr>
          <p:spPr>
            <a:xfrm>
              <a:off x="7761539" y="4742578"/>
              <a:ext cx="306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looks ugly (hard to read)</a:t>
              </a:r>
              <a:endParaRPr lang="da-D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1D44E-8D9E-43AF-7E87-77548B745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6523" y="4166510"/>
              <a:ext cx="274645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1376-7BA4-1CC6-B4BD-44122BC11AF4}"/>
              </a:ext>
            </a:extLst>
          </p:cNvPr>
          <p:cNvGrpSpPr/>
          <p:nvPr/>
        </p:nvGrpSpPr>
        <p:grpSpPr>
          <a:xfrm>
            <a:off x="8787307" y="1576573"/>
            <a:ext cx="2475111" cy="2014055"/>
            <a:chOff x="8787307" y="1576573"/>
            <a:chExt cx="2475111" cy="2014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05E59-20A2-A414-D77E-77CA6FD988AB}"/>
                </a:ext>
              </a:extLst>
            </p:cNvPr>
            <p:cNvSpPr txBox="1"/>
            <p:nvPr/>
          </p:nvSpPr>
          <p:spPr>
            <a:xfrm>
              <a:off x="9179039" y="1576573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7CECB-0273-0177-F0E8-8EBB4757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F55421-B5BE-23E3-4C13-CE836C1A6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02D8-B9AA-8956-D128-C038C1A37B7F}"/>
              </a:ext>
            </a:extLst>
          </p:cNvPr>
          <p:cNvGrpSpPr/>
          <p:nvPr/>
        </p:nvGrpSpPr>
        <p:grpSpPr>
          <a:xfrm>
            <a:off x="1417902" y="1321372"/>
            <a:ext cx="2894297" cy="2262409"/>
            <a:chOff x="1596497" y="1321372"/>
            <a:chExt cx="2894297" cy="22624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FA935A-4D2F-5955-70EE-DDE428C8BDFB}"/>
                </a:ext>
              </a:extLst>
            </p:cNvPr>
            <p:cNvSpPr txBox="1"/>
            <p:nvPr/>
          </p:nvSpPr>
          <p:spPr>
            <a:xfrm>
              <a:off x="1596497" y="1321372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creates new tuples</a:t>
              </a:r>
            </a:p>
            <a:p>
              <a:pPr algn="ctr"/>
              <a:r>
                <a:rPr lang="en-US" dirty="0"/>
                <a:t>(64 bytes per point)</a:t>
              </a:r>
              <a:endParaRPr lang="da-DK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141759-3C4F-F084-097A-C038E1BE75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963" y="2069306"/>
              <a:ext cx="211932" cy="407194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0D2D62-E647-6CF1-F2DD-8609EE91EC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2" y="1934086"/>
              <a:ext cx="860026" cy="1649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101135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'b'), (neg, 'r'), (zero, 'y')]: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[i for i,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'. 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</a:t>
                      </a:r>
                      <a:r>
                        <a:rPr lang="pt-BR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'k-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30664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875900"/>
            <a:ext cx="1366787" cy="6030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i.e.,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25288</TotalTime>
  <Words>4945</Words>
  <Application>Microsoft Office PowerPoint</Application>
  <PresentationFormat>Widescreen</PresentationFormat>
  <Paragraphs>631</Paragraphs>
  <Slides>39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List comprehension – space usage long lists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2025-02-10T06:17:10Z</dcterms:modified>
</cp:coreProperties>
</file>